
<file path=[Content_Types].xml><?xml version="1.0" encoding="utf-8"?>
<Types xmlns="http://schemas.openxmlformats.org/package/2006/content-types">
  <Default Extension="fntdata" ContentType="application/x-fontdata"/>
  <Default Extension="gif" ContentType="image/gif"/>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9"/>
  </p:notesMasterIdLst>
  <p:sldIdLst>
    <p:sldId id="256" r:id="rId3"/>
    <p:sldId id="258" r:id="rId4"/>
    <p:sldId id="259" r:id="rId5"/>
    <p:sldId id="260" r:id="rId6"/>
    <p:sldId id="262" r:id="rId7"/>
    <p:sldId id="261" r:id="rId8"/>
  </p:sldIdLst>
  <p:sldSz cx="12192000" cy="6858000"/>
  <p:notesSz cx="6858000" cy="9144000"/>
  <p:embeddedFontLst>
    <p:embeddedFont>
      <p:font typeface="Gill Sans" panose="020B0604020202020204" charset="0"/>
      <p:regular r:id="rId10"/>
      <p:bold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284"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2.fntdata"/><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theme" Target="theme/theme1.xml"/></Relationships>
</file>

<file path=ppt/media/image1.gif>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2695194" y="4352544"/>
            <a:ext cx="6801612" cy="1239894"/>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a:endParaRPr/>
          </a:p>
        </p:txBody>
      </p:sp>
      <p:sp>
        <p:nvSpPr>
          <p:cNvPr id="14" name="Google Shape;14;p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4" name="Google Shape;84;p13"/>
          <p:cNvSpPr txBox="1">
            <a:spLocks noGrp="1"/>
          </p:cNvSpPr>
          <p:nvPr>
            <p:ph type="body" idx="1"/>
          </p:nvPr>
        </p:nvSpPr>
        <p:spPr>
          <a:xfrm rot="5400000">
            <a:off x="4545009" y="324172"/>
            <a:ext cx="3101983" cy="7729728"/>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85" name="Google Shape;85;p1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rot="5400000">
            <a:off x="6810676" y="2779696"/>
            <a:ext cx="4983480" cy="1298608"/>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14"/>
          <p:cNvSpPr txBox="1">
            <a:spLocks noGrp="1"/>
          </p:cNvSpPr>
          <p:nvPr>
            <p:ph type="body" idx="1"/>
          </p:nvPr>
        </p:nvSpPr>
        <p:spPr>
          <a:xfrm rot="5400000">
            <a:off x="2838641" y="329756"/>
            <a:ext cx="4983480" cy="6198489"/>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91" name="Google Shape;91;p1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26" name="Google Shape;26;p4"/>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2695194" y="4352465"/>
            <a:ext cx="6801612" cy="1265082"/>
          </a:xfrm>
          <a:prstGeom prst="rect">
            <a:avLst/>
          </a:prstGeom>
          <a:noFill/>
          <a:ln>
            <a:noFill/>
          </a:ln>
        </p:spPr>
        <p:txBody>
          <a:bodyPr spcFirstLastPara="1" wrap="square" lIns="91425" tIns="45700" rIns="91425" bIns="45700" anchor="t" anchorCtr="1">
            <a:normAutofit/>
          </a:bodyPr>
          <a:lstStyle>
            <a:lvl1pPr marL="457200" lvl="0" indent="-228600" algn="l">
              <a:lnSpc>
                <a:spcPct val="100000"/>
              </a:lnSpc>
              <a:spcBef>
                <a:spcPts val="1000"/>
              </a:spcBef>
              <a:spcAft>
                <a:spcPts val="0"/>
              </a:spcAft>
              <a:buSzPts val="2000"/>
              <a:buNone/>
              <a:defRPr sz="2000">
                <a:solidFill>
                  <a:schemeClr val="lt1"/>
                </a:solidFill>
              </a:defRPr>
            </a:lvl1pPr>
            <a:lvl2pPr marL="914400" lvl="1" indent="-228600" algn="l">
              <a:lnSpc>
                <a:spcPct val="100000"/>
              </a:lnSpc>
              <a:spcBef>
                <a:spcPts val="1000"/>
              </a:spcBef>
              <a:spcAft>
                <a:spcPts val="0"/>
              </a:spcAft>
              <a:buSzPts val="2000"/>
              <a:buNone/>
              <a:defRPr sz="2000">
                <a:solidFill>
                  <a:schemeClr val="lt1"/>
                </a:solidFill>
              </a:defRPr>
            </a:lvl2pPr>
            <a:lvl3pPr marL="1371600" lvl="2" indent="-228600" algn="l">
              <a:lnSpc>
                <a:spcPct val="100000"/>
              </a:lnSpc>
              <a:spcBef>
                <a:spcPts val="1000"/>
              </a:spcBef>
              <a:spcAft>
                <a:spcPts val="0"/>
              </a:spcAft>
              <a:buSzPts val="1800"/>
              <a:buNone/>
              <a:defRPr sz="1800">
                <a:solidFill>
                  <a:schemeClr val="lt1"/>
                </a:solidFill>
              </a:defRPr>
            </a:lvl3pPr>
            <a:lvl4pPr marL="1828800" lvl="3" indent="-228600" algn="l">
              <a:lnSpc>
                <a:spcPct val="100000"/>
              </a:lnSpc>
              <a:spcBef>
                <a:spcPts val="1000"/>
              </a:spcBef>
              <a:spcAft>
                <a:spcPts val="0"/>
              </a:spcAft>
              <a:buSzPts val="1600"/>
              <a:buNone/>
              <a:defRPr sz="1600">
                <a:solidFill>
                  <a:schemeClr val="lt1"/>
                </a:solidFill>
              </a:defRPr>
            </a:lvl4pPr>
            <a:lvl5pPr marL="2286000" lvl="4" indent="-228600" algn="l">
              <a:lnSpc>
                <a:spcPct val="100000"/>
              </a:lnSpc>
              <a:spcBef>
                <a:spcPts val="1000"/>
              </a:spcBef>
              <a:spcAft>
                <a:spcPts val="0"/>
              </a:spcAft>
              <a:buSzPts val="1600"/>
              <a:buNone/>
              <a:defRPr sz="1600">
                <a:solidFill>
                  <a:schemeClr val="lt1"/>
                </a:solidFill>
              </a:defRPr>
            </a:lvl5pPr>
            <a:lvl6pPr marL="2743200" lvl="5" indent="-228600" algn="l">
              <a:lnSpc>
                <a:spcPct val="100000"/>
              </a:lnSpc>
              <a:spcBef>
                <a:spcPts val="1000"/>
              </a:spcBef>
              <a:spcAft>
                <a:spcPts val="0"/>
              </a:spcAft>
              <a:buSzPts val="1600"/>
              <a:buNone/>
              <a:defRPr sz="1600">
                <a:solidFill>
                  <a:schemeClr val="lt1"/>
                </a:solidFill>
              </a:defRPr>
            </a:lvl6pPr>
            <a:lvl7pPr marL="3200400" lvl="6" indent="-228600" algn="l">
              <a:lnSpc>
                <a:spcPct val="100000"/>
              </a:lnSpc>
              <a:spcBef>
                <a:spcPts val="1000"/>
              </a:spcBef>
              <a:spcAft>
                <a:spcPts val="0"/>
              </a:spcAft>
              <a:buSzPts val="1600"/>
              <a:buNone/>
              <a:defRPr sz="1600">
                <a:solidFill>
                  <a:schemeClr val="lt1"/>
                </a:solidFill>
              </a:defRPr>
            </a:lvl7pPr>
            <a:lvl8pPr marL="3657600" lvl="7" indent="-228600" algn="l">
              <a:lnSpc>
                <a:spcPct val="100000"/>
              </a:lnSpc>
              <a:spcBef>
                <a:spcPts val="1000"/>
              </a:spcBef>
              <a:spcAft>
                <a:spcPts val="0"/>
              </a:spcAft>
              <a:buSzPts val="1600"/>
              <a:buNone/>
              <a:defRPr sz="1600">
                <a:solidFill>
                  <a:schemeClr val="lt1"/>
                </a:solidFill>
              </a:defRPr>
            </a:lvl8pPr>
            <a:lvl9pPr marL="4114800" lvl="8" indent="-228600" algn="l">
              <a:lnSpc>
                <a:spcPct val="100000"/>
              </a:lnSpc>
              <a:spcBef>
                <a:spcPts val="1000"/>
              </a:spcBef>
              <a:spcAft>
                <a:spcPts val="0"/>
              </a:spcAft>
              <a:buSzPts val="1600"/>
              <a:buNone/>
              <a:defRPr sz="1600">
                <a:solidFill>
                  <a:schemeClr val="lt1"/>
                </a:solidFill>
              </a:defRPr>
            </a:lvl9pPr>
          </a:lstStyle>
          <a:p>
            <a:endParaRPr/>
          </a:p>
        </p:txBody>
      </p:sp>
      <p:sp>
        <p:nvSpPr>
          <p:cNvPr id="38" name="Google Shape;38;p6"/>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7"/>
          <p:cNvSpPr txBox="1">
            <a:spLocks noGrp="1"/>
          </p:cNvSpPr>
          <p:nvPr>
            <p:ph type="body" idx="1"/>
          </p:nvPr>
        </p:nvSpPr>
        <p:spPr>
          <a:xfrm>
            <a:off x="1581912" y="2638044"/>
            <a:ext cx="4271771"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4" name="Google Shape;44;p7"/>
          <p:cNvSpPr txBox="1">
            <a:spLocks noGrp="1"/>
          </p:cNvSpPr>
          <p:nvPr>
            <p:ph type="body" idx="2"/>
          </p:nvPr>
        </p:nvSpPr>
        <p:spPr>
          <a:xfrm>
            <a:off x="6338315" y="2638044"/>
            <a:ext cx="4270247" cy="3101982"/>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45" name="Google Shape;45;p7"/>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8"/>
          <p:cNvSpPr txBox="1">
            <a:spLocks noGrp="1"/>
          </p:cNvSpPr>
          <p:nvPr>
            <p:ph type="body" idx="1"/>
          </p:nvPr>
        </p:nvSpPr>
        <p:spPr>
          <a:xfrm>
            <a:off x="158343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50" name="Google Shape;50;p8"/>
          <p:cNvSpPr txBox="1">
            <a:spLocks noGrp="1"/>
          </p:cNvSpPr>
          <p:nvPr>
            <p:ph type="body" idx="2"/>
          </p:nvPr>
        </p:nvSpPr>
        <p:spPr>
          <a:xfrm>
            <a:off x="1583436" y="3143250"/>
            <a:ext cx="4270248"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42900" algn="l">
              <a:lnSpc>
                <a:spcPct val="100000"/>
              </a:lnSpc>
              <a:spcBef>
                <a:spcPts val="1000"/>
              </a:spcBef>
              <a:spcAft>
                <a:spcPts val="0"/>
              </a:spcAft>
              <a:buSzPts val="18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51" name="Google Shape;51;p8"/>
          <p:cNvSpPr txBox="1">
            <a:spLocks noGrp="1"/>
          </p:cNvSpPr>
          <p:nvPr>
            <p:ph type="body" idx="3"/>
          </p:nvPr>
        </p:nvSpPr>
        <p:spPr>
          <a:xfrm>
            <a:off x="6338316" y="3143250"/>
            <a:ext cx="4253484" cy="2596776"/>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1000"/>
              </a:spcBef>
              <a:spcAft>
                <a:spcPts val="0"/>
              </a:spcAft>
              <a:buSzPts val="1800"/>
              <a:buChar char="•"/>
              <a:defRPr/>
            </a:lvl1pPr>
            <a:lvl2pPr marL="914400" lvl="1" indent="-342900" algn="l">
              <a:lnSpc>
                <a:spcPct val="100000"/>
              </a:lnSpc>
              <a:spcBef>
                <a:spcPts val="1000"/>
              </a:spcBef>
              <a:spcAft>
                <a:spcPts val="0"/>
              </a:spcAft>
              <a:buSzPts val="1800"/>
              <a:buChar char="•"/>
              <a:defRPr/>
            </a:lvl2pPr>
            <a:lvl3pPr marL="1371600" lvl="2" indent="-342900" algn="l">
              <a:lnSpc>
                <a:spcPct val="100000"/>
              </a:lnSpc>
              <a:spcBef>
                <a:spcPts val="1000"/>
              </a:spcBef>
              <a:spcAft>
                <a:spcPts val="0"/>
              </a:spcAft>
              <a:buSzPts val="1800"/>
              <a:buChar char="•"/>
              <a:defRPr/>
            </a:lvl3pPr>
            <a:lvl4pPr marL="1828800" lvl="3" indent="-342900" algn="l">
              <a:lnSpc>
                <a:spcPct val="100000"/>
              </a:lnSpc>
              <a:spcBef>
                <a:spcPts val="1000"/>
              </a:spcBef>
              <a:spcAft>
                <a:spcPts val="0"/>
              </a:spcAft>
              <a:buSzPts val="1800"/>
              <a:buChar char="•"/>
              <a:defRPr/>
            </a:lvl4pPr>
            <a:lvl5pPr marL="2286000" lvl="4" indent="-330200" algn="l">
              <a:lnSpc>
                <a:spcPct val="100000"/>
              </a:lnSpc>
              <a:spcBef>
                <a:spcPts val="1000"/>
              </a:spcBef>
              <a:spcAft>
                <a:spcPts val="0"/>
              </a:spcAft>
              <a:buSzPts val="1600"/>
              <a:buChar char="•"/>
              <a:defRPr/>
            </a:lvl5pPr>
            <a:lvl6pPr marL="2743200" lvl="5" indent="-342900" algn="l">
              <a:lnSpc>
                <a:spcPct val="100000"/>
              </a:lnSpc>
              <a:spcBef>
                <a:spcPts val="1000"/>
              </a:spcBef>
              <a:spcAft>
                <a:spcPts val="0"/>
              </a:spcAft>
              <a:buSzPts val="1800"/>
              <a:buChar char="•"/>
              <a:defRPr/>
            </a:lvl6pPr>
            <a:lvl7pPr marL="3200400" lvl="6" indent="-342900" algn="l">
              <a:lnSpc>
                <a:spcPct val="100000"/>
              </a:lnSpc>
              <a:spcBef>
                <a:spcPts val="1000"/>
              </a:spcBef>
              <a:spcAft>
                <a:spcPts val="0"/>
              </a:spcAft>
              <a:buSzPts val="1800"/>
              <a:buChar char="•"/>
              <a:defRPr/>
            </a:lvl7pPr>
            <a:lvl8pPr marL="3657600" lvl="7" indent="-342900" algn="l">
              <a:lnSpc>
                <a:spcPct val="100000"/>
              </a:lnSpc>
              <a:spcBef>
                <a:spcPts val="1000"/>
              </a:spcBef>
              <a:spcAft>
                <a:spcPts val="0"/>
              </a:spcAft>
              <a:buSzPts val="1800"/>
              <a:buChar char="•"/>
              <a:defRPr/>
            </a:lvl8pPr>
            <a:lvl9pPr marL="4114800" lvl="8" indent="-342900" algn="l">
              <a:lnSpc>
                <a:spcPct val="100000"/>
              </a:lnSpc>
              <a:spcBef>
                <a:spcPts val="1000"/>
              </a:spcBef>
              <a:spcAft>
                <a:spcPts val="0"/>
              </a:spcAft>
              <a:buSzPts val="1800"/>
              <a:buChar char="•"/>
              <a:defRPr/>
            </a:lvl9pPr>
          </a:lstStyle>
          <a:p>
            <a:endParaRPr/>
          </a:p>
        </p:txBody>
      </p:sp>
      <p:sp>
        <p:nvSpPr>
          <p:cNvPr id="52" name="Google Shape;52;p8"/>
          <p:cNvSpPr txBox="1">
            <a:spLocks noGrp="1"/>
          </p:cNvSpPr>
          <p:nvPr>
            <p:ph type="body" idx="4"/>
          </p:nvPr>
        </p:nvSpPr>
        <p:spPr>
          <a:xfrm>
            <a:off x="6338316" y="2313433"/>
            <a:ext cx="4270248" cy="704087"/>
          </a:xfrm>
          <a:prstGeom prst="rect">
            <a:avLst/>
          </a:prstGeom>
          <a:noFill/>
          <a:ln>
            <a:noFill/>
          </a:ln>
        </p:spPr>
        <p:txBody>
          <a:bodyPr spcFirstLastPara="1" wrap="square" lIns="91425" tIns="45700" rIns="91425" bIns="45700" anchor="b" anchorCtr="1">
            <a:normAutofit/>
          </a:bodyPr>
          <a:lstStyle>
            <a:lvl1pPr marL="457200" lvl="0" indent="-228600" algn="ctr">
              <a:lnSpc>
                <a:spcPct val="100000"/>
              </a:lnSpc>
              <a:spcBef>
                <a:spcPts val="1000"/>
              </a:spcBef>
              <a:spcAft>
                <a:spcPts val="0"/>
              </a:spcAft>
              <a:buSzPts val="1900"/>
              <a:buNone/>
              <a:defRPr sz="1900" b="0" cap="none">
                <a:solidFill>
                  <a:srgbClr val="6B8890"/>
                </a:solidFill>
              </a:defRPr>
            </a:lvl1pPr>
            <a:lvl2pPr marL="914400" lvl="1" indent="-228600" algn="l">
              <a:lnSpc>
                <a:spcPct val="100000"/>
              </a:lnSpc>
              <a:spcBef>
                <a:spcPts val="1000"/>
              </a:spcBef>
              <a:spcAft>
                <a:spcPts val="0"/>
              </a:spcAft>
              <a:buSzPts val="1900"/>
              <a:buNone/>
              <a:defRPr sz="1900" b="1"/>
            </a:lvl2pPr>
            <a:lvl3pPr marL="1371600" lvl="2" indent="-228600" algn="l">
              <a:lnSpc>
                <a:spcPct val="100000"/>
              </a:lnSpc>
              <a:spcBef>
                <a:spcPts val="1000"/>
              </a:spcBef>
              <a:spcAft>
                <a:spcPts val="0"/>
              </a:spcAft>
              <a:buSzPts val="1800"/>
              <a:buNone/>
              <a:defRPr sz="1800" b="1"/>
            </a:lvl3pPr>
            <a:lvl4pPr marL="1828800" lvl="3" indent="-228600" algn="l">
              <a:lnSpc>
                <a:spcPct val="100000"/>
              </a:lnSpc>
              <a:spcBef>
                <a:spcPts val="1000"/>
              </a:spcBef>
              <a:spcAft>
                <a:spcPts val="0"/>
              </a:spcAft>
              <a:buSzPts val="1600"/>
              <a:buNone/>
              <a:defRPr sz="1600" b="1"/>
            </a:lvl4pPr>
            <a:lvl5pPr marL="2286000" lvl="4" indent="-228600" algn="l">
              <a:lnSpc>
                <a:spcPct val="100000"/>
              </a:lnSpc>
              <a:spcBef>
                <a:spcPts val="1000"/>
              </a:spcBef>
              <a:spcAft>
                <a:spcPts val="0"/>
              </a:spcAft>
              <a:buSzPts val="1600"/>
              <a:buNone/>
              <a:defRPr sz="1600" b="1"/>
            </a:lvl5pPr>
            <a:lvl6pPr marL="2743200" lvl="5" indent="-228600" algn="l">
              <a:lnSpc>
                <a:spcPct val="100000"/>
              </a:lnSpc>
              <a:spcBef>
                <a:spcPts val="1000"/>
              </a:spcBef>
              <a:spcAft>
                <a:spcPts val="0"/>
              </a:spcAft>
              <a:buSzPts val="1600"/>
              <a:buNone/>
              <a:defRPr sz="1600" b="1"/>
            </a:lvl6pPr>
            <a:lvl7pPr marL="3200400" lvl="6" indent="-228600" algn="l">
              <a:lnSpc>
                <a:spcPct val="100000"/>
              </a:lnSpc>
              <a:spcBef>
                <a:spcPts val="1000"/>
              </a:spcBef>
              <a:spcAft>
                <a:spcPts val="0"/>
              </a:spcAft>
              <a:buSzPts val="1600"/>
              <a:buNone/>
              <a:defRPr sz="1600" b="1"/>
            </a:lvl7pPr>
            <a:lvl8pPr marL="3657600" lvl="7" indent="-228600" algn="l">
              <a:lnSpc>
                <a:spcPct val="100000"/>
              </a:lnSpc>
              <a:spcBef>
                <a:spcPts val="1000"/>
              </a:spcBef>
              <a:spcAft>
                <a:spcPts val="0"/>
              </a:spcAft>
              <a:buSzPts val="1600"/>
              <a:buNone/>
              <a:defRPr sz="1600" b="1"/>
            </a:lvl8pPr>
            <a:lvl9pPr marL="4114800" lvl="8" indent="-228600" algn="l">
              <a:lnSpc>
                <a:spcPct val="100000"/>
              </a:lnSpc>
              <a:spcBef>
                <a:spcPts val="1000"/>
              </a:spcBef>
              <a:spcAft>
                <a:spcPts val="0"/>
              </a:spcAft>
              <a:buSzPts val="1600"/>
              <a:buNone/>
              <a:defRPr sz="1600" b="1"/>
            </a:lvl9pPr>
          </a:lstStyle>
          <a:p>
            <a:endParaRPr/>
          </a:p>
        </p:txBody>
      </p:sp>
      <p:sp>
        <p:nvSpPr>
          <p:cNvPr id="53" name="Google Shape;53;p8"/>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
        <p:nvSpPr>
          <p:cNvPr id="56" name="Google Shape;56;p8"/>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9"/>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0"/>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0"/>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11"/>
          <p:cNvSpPr/>
          <p:nvPr/>
        </p:nvSpPr>
        <p:spPr>
          <a:xfrm>
            <a:off x="0" y="0"/>
            <a:ext cx="6096000"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txBox="1">
            <a:spLocks noGrp="1"/>
          </p:cNvSpPr>
          <p:nvPr>
            <p:ph type="title"/>
          </p:nvPr>
        </p:nvSpPr>
        <p:spPr>
          <a:xfrm>
            <a:off x="804672" y="2243828"/>
            <a:ext cx="4486656" cy="1141497"/>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rm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1"/>
          <p:cNvSpPr txBox="1">
            <a:spLocks noGrp="1"/>
          </p:cNvSpPr>
          <p:nvPr>
            <p:ph type="body" idx="1"/>
          </p:nvPr>
        </p:nvSpPr>
        <p:spPr>
          <a:xfrm>
            <a:off x="6736080" y="804672"/>
            <a:ext cx="4815840" cy="5248656"/>
          </a:xfrm>
          <a:prstGeom prst="rect">
            <a:avLst/>
          </a:prstGeom>
          <a:noFill/>
          <a:ln>
            <a:noFill/>
          </a:ln>
        </p:spPr>
        <p:txBody>
          <a:bodyPr spcFirstLastPara="1" wrap="square" lIns="91425" tIns="45700" rIns="91425" bIns="45700" anchor="t" anchorCtr="0">
            <a:normAutofit/>
          </a:bodyPr>
          <a:lstStyle>
            <a:lvl1pPr marL="457200" lvl="0" indent="-349250" algn="l">
              <a:lnSpc>
                <a:spcPct val="100000"/>
              </a:lnSpc>
              <a:spcBef>
                <a:spcPts val="1000"/>
              </a:spcBef>
              <a:spcAft>
                <a:spcPts val="0"/>
              </a:spcAft>
              <a:buSzPts val="1900"/>
              <a:buChar char="•"/>
              <a:defRPr sz="1900">
                <a:solidFill>
                  <a:schemeClr val="dk1"/>
                </a:solidFill>
              </a:defRPr>
            </a:lvl1pPr>
            <a:lvl2pPr marL="914400" lvl="1" indent="-330200" algn="l">
              <a:lnSpc>
                <a:spcPct val="100000"/>
              </a:lnSpc>
              <a:spcBef>
                <a:spcPts val="1000"/>
              </a:spcBef>
              <a:spcAft>
                <a:spcPts val="0"/>
              </a:spcAft>
              <a:buSzPts val="1600"/>
              <a:buChar char="•"/>
              <a:defRPr sz="1600">
                <a:solidFill>
                  <a:schemeClr val="dk1"/>
                </a:solidFill>
              </a:defRPr>
            </a:lvl2pPr>
            <a:lvl3pPr marL="1371600" lvl="2" indent="-330200" algn="l">
              <a:lnSpc>
                <a:spcPct val="100000"/>
              </a:lnSpc>
              <a:spcBef>
                <a:spcPts val="1000"/>
              </a:spcBef>
              <a:spcAft>
                <a:spcPts val="0"/>
              </a:spcAft>
              <a:buSzPts val="1600"/>
              <a:buChar char="•"/>
              <a:defRPr sz="1600">
                <a:solidFill>
                  <a:schemeClr val="dk1"/>
                </a:solidFill>
              </a:defRPr>
            </a:lvl3pPr>
            <a:lvl4pPr marL="1828800" lvl="3" indent="-330200" algn="l">
              <a:lnSpc>
                <a:spcPct val="100000"/>
              </a:lnSpc>
              <a:spcBef>
                <a:spcPts val="1000"/>
              </a:spcBef>
              <a:spcAft>
                <a:spcPts val="0"/>
              </a:spcAft>
              <a:buSzPts val="1600"/>
              <a:buChar char="•"/>
              <a:defRPr sz="1600">
                <a:solidFill>
                  <a:schemeClr val="dk1"/>
                </a:solidFill>
              </a:defRPr>
            </a:lvl4pPr>
            <a:lvl5pPr marL="2286000" lvl="4" indent="-330200" algn="l">
              <a:lnSpc>
                <a:spcPct val="100000"/>
              </a:lnSpc>
              <a:spcBef>
                <a:spcPts val="1000"/>
              </a:spcBef>
              <a:spcAft>
                <a:spcPts val="0"/>
              </a:spcAft>
              <a:buSzPts val="1600"/>
              <a:buChar char="•"/>
              <a:defRPr sz="1600">
                <a:solidFill>
                  <a:schemeClr val="dk1"/>
                </a:solidFill>
              </a:defRPr>
            </a:lvl5pPr>
            <a:lvl6pPr marL="2743200" lvl="5" indent="-330200" algn="l">
              <a:lnSpc>
                <a:spcPct val="100000"/>
              </a:lnSpc>
              <a:spcBef>
                <a:spcPts val="1000"/>
              </a:spcBef>
              <a:spcAft>
                <a:spcPts val="0"/>
              </a:spcAft>
              <a:buSzPts val="1600"/>
              <a:buChar char="•"/>
              <a:defRPr sz="1600"/>
            </a:lvl6pPr>
            <a:lvl7pPr marL="3200400" lvl="6" indent="-330200" algn="l">
              <a:lnSpc>
                <a:spcPct val="100000"/>
              </a:lnSpc>
              <a:spcBef>
                <a:spcPts val="1000"/>
              </a:spcBef>
              <a:spcAft>
                <a:spcPts val="0"/>
              </a:spcAft>
              <a:buSzPts val="1600"/>
              <a:buChar char="•"/>
              <a:defRPr sz="1600"/>
            </a:lvl7pPr>
            <a:lvl8pPr marL="3657600" lvl="7" indent="-330200" algn="l">
              <a:lnSpc>
                <a:spcPct val="100000"/>
              </a:lnSpc>
              <a:spcBef>
                <a:spcPts val="1000"/>
              </a:spcBef>
              <a:spcAft>
                <a:spcPts val="0"/>
              </a:spcAft>
              <a:buSzPts val="1600"/>
              <a:buChar char="•"/>
              <a:defRPr sz="1600"/>
            </a:lvl8pPr>
            <a:lvl9pPr marL="4114800" lvl="8" indent="-330200" algn="l">
              <a:lnSpc>
                <a:spcPct val="100000"/>
              </a:lnSpc>
              <a:spcBef>
                <a:spcPts val="1000"/>
              </a:spcBef>
              <a:spcAft>
                <a:spcPts val="0"/>
              </a:spcAft>
              <a:buSzPts val="1600"/>
              <a:buChar char="•"/>
              <a:defRPr sz="1600"/>
            </a:lvl9pPr>
          </a:lstStyle>
          <a:p>
            <a:endParaRPr/>
          </a:p>
        </p:txBody>
      </p:sp>
      <p:sp>
        <p:nvSpPr>
          <p:cNvPr id="70" name="Google Shape;70;p11"/>
          <p:cNvSpPr txBox="1">
            <a:spLocks noGrp="1"/>
          </p:cNvSpPr>
          <p:nvPr>
            <p:ph type="body" idx="2"/>
          </p:nvPr>
        </p:nvSpPr>
        <p:spPr>
          <a:xfrm>
            <a:off x="1115568" y="3549918"/>
            <a:ext cx="3794760" cy="2194036"/>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1" name="Google Shape;71;p1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sp>
        <p:nvSpPr>
          <p:cNvPr id="75" name="Google Shape;75;p12"/>
          <p:cNvSpPr/>
          <p:nvPr/>
        </p:nvSpPr>
        <p:spPr>
          <a:xfrm>
            <a:off x="0" y="0"/>
            <a:ext cx="6095999"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2"/>
          <p:cNvSpPr txBox="1">
            <a:spLocks noGrp="1"/>
          </p:cNvSpPr>
          <p:nvPr>
            <p:ph type="title"/>
          </p:nvPr>
        </p:nvSpPr>
        <p:spPr>
          <a:xfrm>
            <a:off x="808523" y="2243828"/>
            <a:ext cx="4494998" cy="1134640"/>
          </a:xfrm>
          <a:prstGeom prst="rect">
            <a:avLst/>
          </a:prstGeom>
          <a:solidFill>
            <a:srgbClr val="FFFFFF"/>
          </a:solidFill>
          <a:ln w="9525" cap="flat" cmpd="sng">
            <a:solidFill>
              <a:srgbClr val="404040"/>
            </a:solidFill>
            <a:prstDash val="solid"/>
            <a:round/>
            <a:headEnd type="none" w="sm" len="sm"/>
            <a:tailEnd type="none" w="sm" len="sm"/>
          </a:ln>
        </p:spPr>
        <p:txBody>
          <a:bodyPr spcFirstLastPara="1" wrap="square" lIns="182875" tIns="182875" rIns="182875" bIns="182875" anchor="ctr" anchorCtr="1">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2"/>
          <p:cNvSpPr>
            <a:spLocks noGrp="1"/>
          </p:cNvSpPr>
          <p:nvPr>
            <p:ph type="pic" idx="2"/>
          </p:nvPr>
        </p:nvSpPr>
        <p:spPr>
          <a:xfrm>
            <a:off x="6095999" y="0"/>
            <a:ext cx="6102097" cy="6858000"/>
          </a:xfrm>
          <a:prstGeom prst="rect">
            <a:avLst/>
          </a:prstGeom>
          <a:solidFill>
            <a:srgbClr val="BFBFBF"/>
          </a:solidFill>
          <a:ln>
            <a:noFill/>
          </a:ln>
        </p:spPr>
      </p:sp>
      <p:sp>
        <p:nvSpPr>
          <p:cNvPr id="78" name="Google Shape;78;p12"/>
          <p:cNvSpPr txBox="1">
            <a:spLocks noGrp="1"/>
          </p:cNvSpPr>
          <p:nvPr>
            <p:ph type="body" idx="1"/>
          </p:nvPr>
        </p:nvSpPr>
        <p:spPr>
          <a:xfrm>
            <a:off x="1115568" y="3549918"/>
            <a:ext cx="3794760" cy="2194037"/>
          </a:xfrm>
          <a:prstGeom prst="rect">
            <a:avLst/>
          </a:prstGeom>
          <a:noFill/>
          <a:ln>
            <a:noFill/>
          </a:ln>
        </p:spPr>
        <p:txBody>
          <a:bodyPr spcFirstLastPara="1" wrap="square" lIns="91425" tIns="45700" rIns="91425" bIns="45700" anchor="t" anchorCtr="1">
            <a:normAutofit/>
          </a:bodyPr>
          <a:lstStyle>
            <a:lvl1pPr marL="457200" lvl="0" indent="-228600" algn="ctr">
              <a:lnSpc>
                <a:spcPct val="100000"/>
              </a:lnSpc>
              <a:spcBef>
                <a:spcPts val="1000"/>
              </a:spcBef>
              <a:spcAft>
                <a:spcPts val="0"/>
              </a:spcAft>
              <a:buSzPts val="1500"/>
              <a:buNone/>
              <a:defRPr sz="1500">
                <a:solidFill>
                  <a:srgbClr val="FFFFFF"/>
                </a:solidFill>
              </a:defRPr>
            </a:lvl1pPr>
            <a:lvl2pPr marL="914400" lvl="1" indent="-228600" algn="l">
              <a:lnSpc>
                <a:spcPct val="100000"/>
              </a:lnSpc>
              <a:spcBef>
                <a:spcPts val="1000"/>
              </a:spcBef>
              <a:spcAft>
                <a:spcPts val="0"/>
              </a:spcAft>
              <a:buSzPts val="1400"/>
              <a:buNone/>
              <a:defRPr sz="1400"/>
            </a:lvl2pPr>
            <a:lvl3pPr marL="1371600" lvl="2" indent="-228600" algn="l">
              <a:lnSpc>
                <a:spcPct val="100000"/>
              </a:lnSpc>
              <a:spcBef>
                <a:spcPts val="1000"/>
              </a:spcBef>
              <a:spcAft>
                <a:spcPts val="0"/>
              </a:spcAft>
              <a:buSzPts val="1200"/>
              <a:buNone/>
              <a:defRPr sz="1200"/>
            </a:lvl3pPr>
            <a:lvl4pPr marL="1828800" lvl="3" indent="-228600" algn="l">
              <a:lnSpc>
                <a:spcPct val="100000"/>
              </a:lnSpc>
              <a:spcBef>
                <a:spcPts val="1000"/>
              </a:spcBef>
              <a:spcAft>
                <a:spcPts val="0"/>
              </a:spcAft>
              <a:buSzPts val="1000"/>
              <a:buNone/>
              <a:defRPr sz="1000"/>
            </a:lvl4pPr>
            <a:lvl5pPr marL="2286000" lvl="4" indent="-228600" algn="l">
              <a:lnSpc>
                <a:spcPct val="100000"/>
              </a:lnSpc>
              <a:spcBef>
                <a:spcPts val="1000"/>
              </a:spcBef>
              <a:spcAft>
                <a:spcPts val="0"/>
              </a:spcAft>
              <a:buSzPts val="1000"/>
              <a:buNone/>
              <a:defRPr sz="1000"/>
            </a:lvl5pPr>
            <a:lvl6pPr marL="2743200" lvl="5" indent="-228600" algn="l">
              <a:lnSpc>
                <a:spcPct val="100000"/>
              </a:lnSpc>
              <a:spcBef>
                <a:spcPts val="1000"/>
              </a:spcBef>
              <a:spcAft>
                <a:spcPts val="0"/>
              </a:spcAft>
              <a:buSzPts val="1000"/>
              <a:buNone/>
              <a:defRPr sz="1000"/>
            </a:lvl6pPr>
            <a:lvl7pPr marL="3200400" lvl="6" indent="-228600" algn="l">
              <a:lnSpc>
                <a:spcPct val="100000"/>
              </a:lnSpc>
              <a:spcBef>
                <a:spcPts val="1000"/>
              </a:spcBef>
              <a:spcAft>
                <a:spcPts val="0"/>
              </a:spcAft>
              <a:buSzPts val="1000"/>
              <a:buNone/>
              <a:defRPr sz="1000"/>
            </a:lvl7pPr>
            <a:lvl8pPr marL="3657600" lvl="7" indent="-228600" algn="l">
              <a:lnSpc>
                <a:spcPct val="100000"/>
              </a:lnSpc>
              <a:spcBef>
                <a:spcPts val="1000"/>
              </a:spcBef>
              <a:spcAft>
                <a:spcPts val="0"/>
              </a:spcAft>
              <a:buSzPts val="1000"/>
              <a:buNone/>
              <a:defRPr sz="1000"/>
            </a:lvl8pPr>
            <a:lvl9pPr marL="4114800" lvl="8" indent="-228600" algn="l">
              <a:lnSpc>
                <a:spcPct val="100000"/>
              </a:lnSpc>
              <a:spcBef>
                <a:spcPts val="1000"/>
              </a:spcBef>
              <a:spcAft>
                <a:spcPts val="0"/>
              </a:spcAft>
              <a:buSzPts val="1000"/>
              <a:buNone/>
              <a:defRPr sz="1000"/>
            </a:lvl9pPr>
          </a:lstStyle>
          <a:p>
            <a:endParaRPr/>
          </a:p>
        </p:txBody>
      </p:sp>
      <p:sp>
        <p:nvSpPr>
          <p:cNvPr id="79" name="Google Shape;79;p12"/>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2"/>
          <p:cNvSpPr txBox="1">
            <a:spLocks noGrp="1"/>
          </p:cNvSpPr>
          <p:nvPr>
            <p:ph type="ftr" idx="11"/>
          </p:nvPr>
        </p:nvSpPr>
        <p:spPr>
          <a:xfrm>
            <a:off x="804672" y="6236208"/>
            <a:ext cx="5124797" cy="3200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2"/>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theme" Target="../theme/theme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marR="0" lvl="0" algn="ctr" rtl="0">
              <a:lnSpc>
                <a:spcPct val="90000"/>
              </a:lnSpc>
              <a:spcBef>
                <a:spcPts val="0"/>
              </a:spcBef>
              <a:spcAft>
                <a:spcPts val="0"/>
              </a:spcAft>
              <a:buClr>
                <a:srgbClr val="262626"/>
              </a:buClr>
              <a:buSzPts val="2800"/>
              <a:buFont typeface="Gill Sans"/>
              <a:buNone/>
              <a:defRPr sz="2800" b="0" i="0" u="none" strike="noStrike" cap="non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FEFEFE"/>
                </a:solidFill>
                <a:latin typeface="Gill Sans"/>
                <a:ea typeface="Gill Sans"/>
                <a:cs typeface="Gill Sans"/>
                <a:sym typeface="Gill Sans"/>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FEFEFE"/>
                </a:solidFill>
                <a:latin typeface="Gill Sans"/>
                <a:ea typeface="Gill Sans"/>
                <a:cs typeface="Gill Sans"/>
                <a:sym typeface="Gill Sans"/>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lt1"/>
                </a:solidFill>
                <a:latin typeface="Gill Sans"/>
                <a:ea typeface="Gill Sans"/>
                <a:cs typeface="Gill Sans"/>
                <a:sym typeface="Gill Sans"/>
              </a:defRPr>
            </a:lvl9pPr>
          </a:lstStyle>
          <a:p>
            <a:endParaRPr/>
          </a:p>
        </p:txBody>
      </p:sp>
      <p:sp>
        <p:nvSpPr>
          <p:cNvPr id="8" name="Google Shape;8;p1"/>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9" name="Google Shape;9;p1"/>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lt1"/>
                </a:solidFill>
                <a:latin typeface="Gill Sans"/>
                <a:ea typeface="Gill Sans"/>
                <a:cs typeface="Gill Sans"/>
                <a:sym typeface="Gill Sans"/>
              </a:defRPr>
            </a:lvl9pPr>
          </a:lstStyle>
          <a:p>
            <a:endParaRPr/>
          </a:p>
        </p:txBody>
      </p:sp>
      <p:sp>
        <p:nvSpPr>
          <p:cNvPr id="10" name="Google Shape;10;p1"/>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Gill Sans"/>
                <a:ea typeface="Gill Sans"/>
                <a:cs typeface="Gill Sans"/>
                <a:sym typeface="Gill Sans"/>
              </a:defRPr>
            </a:lvl1pPr>
            <a:lvl2pPr marL="0" marR="0" lvl="1" indent="0" algn="ctr" rtl="0">
              <a:spcBef>
                <a:spcPts val="0"/>
              </a:spcBef>
              <a:buNone/>
              <a:defRPr sz="1100" b="0" i="0" u="none" strike="noStrike" cap="none">
                <a:solidFill>
                  <a:srgbClr val="FFFFFF"/>
                </a:solidFill>
                <a:latin typeface="Gill Sans"/>
                <a:ea typeface="Gill Sans"/>
                <a:cs typeface="Gill Sans"/>
                <a:sym typeface="Gill Sans"/>
              </a:defRPr>
            </a:lvl2pPr>
            <a:lvl3pPr marL="0" marR="0" lvl="2" indent="0" algn="ctr" rtl="0">
              <a:spcBef>
                <a:spcPts val="0"/>
              </a:spcBef>
              <a:buNone/>
              <a:defRPr sz="1100" b="0" i="0" u="none" strike="noStrike" cap="none">
                <a:solidFill>
                  <a:srgbClr val="FFFFFF"/>
                </a:solidFill>
                <a:latin typeface="Gill Sans"/>
                <a:ea typeface="Gill Sans"/>
                <a:cs typeface="Gill Sans"/>
                <a:sym typeface="Gill Sans"/>
              </a:defRPr>
            </a:lvl3pPr>
            <a:lvl4pPr marL="0" marR="0" lvl="3" indent="0" algn="ctr" rtl="0">
              <a:spcBef>
                <a:spcPts val="0"/>
              </a:spcBef>
              <a:buNone/>
              <a:defRPr sz="1100" b="0" i="0" u="none" strike="noStrike" cap="none">
                <a:solidFill>
                  <a:srgbClr val="FFFFFF"/>
                </a:solidFill>
                <a:latin typeface="Gill Sans"/>
                <a:ea typeface="Gill Sans"/>
                <a:cs typeface="Gill Sans"/>
                <a:sym typeface="Gill Sans"/>
              </a:defRPr>
            </a:lvl4pPr>
            <a:lvl5pPr marL="0" marR="0" lvl="4" indent="0" algn="ctr" rtl="0">
              <a:spcBef>
                <a:spcPts val="0"/>
              </a:spcBef>
              <a:buNone/>
              <a:defRPr sz="1100" b="0" i="0" u="none" strike="noStrike" cap="none">
                <a:solidFill>
                  <a:srgbClr val="FFFFFF"/>
                </a:solidFill>
                <a:latin typeface="Gill Sans"/>
                <a:ea typeface="Gill Sans"/>
                <a:cs typeface="Gill Sans"/>
                <a:sym typeface="Gill Sans"/>
              </a:defRPr>
            </a:lvl5pPr>
            <a:lvl6pPr marL="0" marR="0" lvl="5" indent="0" algn="ctr" rtl="0">
              <a:spcBef>
                <a:spcPts val="0"/>
              </a:spcBef>
              <a:buNone/>
              <a:defRPr sz="1100" b="0" i="0" u="none" strike="noStrike" cap="none">
                <a:solidFill>
                  <a:srgbClr val="FFFFFF"/>
                </a:solidFill>
                <a:latin typeface="Gill Sans"/>
                <a:ea typeface="Gill Sans"/>
                <a:cs typeface="Gill Sans"/>
                <a:sym typeface="Gill Sans"/>
              </a:defRPr>
            </a:lvl6pPr>
            <a:lvl7pPr marL="0" marR="0" lvl="6" indent="0" algn="ctr" rtl="0">
              <a:spcBef>
                <a:spcPts val="0"/>
              </a:spcBef>
              <a:buNone/>
              <a:defRPr sz="1100" b="0" i="0" u="none" strike="noStrike" cap="none">
                <a:solidFill>
                  <a:srgbClr val="FFFFFF"/>
                </a:solidFill>
                <a:latin typeface="Gill Sans"/>
                <a:ea typeface="Gill Sans"/>
                <a:cs typeface="Gill Sans"/>
                <a:sym typeface="Gill Sans"/>
              </a:defRPr>
            </a:lvl7pPr>
            <a:lvl8pPr marL="0" marR="0" lvl="7" indent="0" algn="ctr" rtl="0">
              <a:spcBef>
                <a:spcPts val="0"/>
              </a:spcBef>
              <a:buNone/>
              <a:defRPr sz="1100" b="0" i="0" u="none" strike="noStrike" cap="none">
                <a:solidFill>
                  <a:srgbClr val="FFFFFF"/>
                </a:solidFill>
                <a:latin typeface="Gill Sans"/>
                <a:ea typeface="Gill Sans"/>
                <a:cs typeface="Gill Sans"/>
                <a:sym typeface="Gill Sans"/>
              </a:defRPr>
            </a:lvl8pPr>
            <a:lvl9pPr marL="0" marR="0" lvl="8" indent="0" algn="ctr" rtl="0">
              <a:spcBef>
                <a:spcPts val="0"/>
              </a:spcBef>
              <a:buNone/>
              <a:defRPr sz="1100" b="0" i="0" u="none" strike="noStrike" cap="none">
                <a:solidFill>
                  <a:srgbClr val="FFFFFF"/>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lvl1pPr marR="0" lvl="0" algn="ctr" rtl="0">
              <a:lnSpc>
                <a:spcPct val="90000"/>
              </a:lnSpc>
              <a:spcBef>
                <a:spcPts val="0"/>
              </a:spcBef>
              <a:spcAft>
                <a:spcPts val="0"/>
              </a:spcAft>
              <a:buClr>
                <a:srgbClr val="262626"/>
              </a:buClr>
              <a:buSzPts val="2800"/>
              <a:buFont typeface="Gill Sans"/>
              <a:buNone/>
              <a:defRPr sz="2800" b="0" i="0" u="none" strike="noStrike" cap="non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9" name="Google Shape;19;p3"/>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a:bodyPr>
          <a:lstStyle>
            <a:lvl1pPr marL="457200" marR="0" lvl="0" indent="-342900" algn="l" rtl="0">
              <a:lnSpc>
                <a:spcPct val="100000"/>
              </a:lnSpc>
              <a:spcBef>
                <a:spcPts val="1000"/>
              </a:spcBef>
              <a:spcAft>
                <a:spcPts val="0"/>
              </a:spcAft>
              <a:buClr>
                <a:schemeClr val="accent2"/>
              </a:buClr>
              <a:buSzPts val="1800"/>
              <a:buFont typeface="Arial"/>
              <a:buChar char="•"/>
              <a:defRPr sz="1800" b="0" i="0" u="none" strike="noStrike" cap="none">
                <a:solidFill>
                  <a:srgbClr val="262626"/>
                </a:solidFill>
                <a:latin typeface="Gill Sans"/>
                <a:ea typeface="Gill Sans"/>
                <a:cs typeface="Gill Sans"/>
                <a:sym typeface="Gill Sans"/>
              </a:defRPr>
            </a:lvl1pPr>
            <a:lvl2pPr marL="914400" marR="0" lvl="1"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2pPr>
            <a:lvl3pPr marL="1371600" marR="0" lvl="2"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3pPr>
            <a:lvl4pPr marL="1828800" marR="0" lvl="3"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4pPr>
            <a:lvl5pPr marL="2286000" marR="0" lvl="4" indent="-330200" algn="l" rtl="0">
              <a:lnSpc>
                <a:spcPct val="100000"/>
              </a:lnSpc>
              <a:spcBef>
                <a:spcPts val="1000"/>
              </a:spcBef>
              <a:spcAft>
                <a:spcPts val="0"/>
              </a:spcAft>
              <a:buClr>
                <a:schemeClr val="accent2"/>
              </a:buClr>
              <a:buSzPts val="1600"/>
              <a:buFont typeface="Arial"/>
              <a:buChar char="•"/>
              <a:defRPr sz="1600" b="0" i="0" u="none" strike="noStrike" cap="none">
                <a:solidFill>
                  <a:srgbClr val="262626"/>
                </a:solidFill>
                <a:latin typeface="Gill Sans"/>
                <a:ea typeface="Gill Sans"/>
                <a:cs typeface="Gill Sans"/>
                <a:sym typeface="Gill Sans"/>
              </a:defRPr>
            </a:lvl5pPr>
            <a:lvl6pPr marL="2743200" marR="0" lvl="5"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6pPr>
            <a:lvl7pPr marL="3200400" marR="0" lvl="6"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7pPr>
            <a:lvl8pPr marL="3657600" marR="0" lvl="7"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8pPr>
            <a:lvl9pPr marL="4114800" marR="0" lvl="8" indent="-330200" algn="l" rtl="0">
              <a:lnSpc>
                <a:spcPct val="100000"/>
              </a:lnSpc>
              <a:spcBef>
                <a:spcPts val="1000"/>
              </a:spcBef>
              <a:spcAft>
                <a:spcPts val="0"/>
              </a:spcAft>
              <a:buClr>
                <a:schemeClr val="accent2"/>
              </a:buClr>
              <a:buSzPts val="1600"/>
              <a:buFont typeface="Arial"/>
              <a:buChar char="•"/>
              <a:defRPr sz="1600" b="0" i="0" u="none" strike="noStrike" cap="none">
                <a:solidFill>
                  <a:schemeClr val="dk1"/>
                </a:solidFill>
                <a:latin typeface="Gill Sans"/>
                <a:ea typeface="Gill Sans"/>
                <a:cs typeface="Gill Sans"/>
                <a:sym typeface="Gill Sans"/>
              </a:defRPr>
            </a:lvl9pPr>
          </a:lstStyle>
          <a:p>
            <a:endParaRPr/>
          </a:p>
        </p:txBody>
      </p:sp>
      <p:sp>
        <p:nvSpPr>
          <p:cNvPr id="20" name="Google Shape;20;p3"/>
          <p:cNvSpPr txBox="1">
            <a:spLocks noGrp="1"/>
          </p:cNvSpPr>
          <p:nvPr>
            <p:ph type="dt" idx="10"/>
          </p:nvPr>
        </p:nvSpPr>
        <p:spPr>
          <a:xfrm>
            <a:off x="7821429" y="6238816"/>
            <a:ext cx="2753746" cy="323968"/>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1" name="Google Shape;21;p3"/>
          <p:cNvSpPr txBox="1">
            <a:spLocks noGrp="1"/>
          </p:cNvSpPr>
          <p:nvPr>
            <p:ph type="ftr" idx="11"/>
          </p:nvPr>
        </p:nvSpPr>
        <p:spPr>
          <a:xfrm>
            <a:off x="1600200" y="6236208"/>
            <a:ext cx="5901189" cy="32004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22" name="Google Shape;22;p3"/>
          <p:cNvSpPr>
            <a:spLocks noGrp="1"/>
          </p:cNvSpPr>
          <p:nvPr>
            <p:ph type="sldNum" idx="12"/>
          </p:nvPr>
        </p:nvSpPr>
        <p:spPr>
          <a:xfrm>
            <a:off x="10758922" y="6217920"/>
            <a:ext cx="365760" cy="365760"/>
          </a:xfrm>
          <a:prstGeom prst="ellipse">
            <a:avLst/>
          </a:prstGeom>
          <a:solidFill>
            <a:srgbClr val="1D1D1D">
              <a:alpha val="69803"/>
            </a:srgbClr>
          </a:solidFill>
          <a:ln>
            <a:noFill/>
          </a:ln>
        </p:spPr>
        <p:txBody>
          <a:bodyPr spcFirstLastPara="1" wrap="square" lIns="18275" tIns="45700" rIns="18275" bIns="45700" anchor="ctr" anchorCtr="0">
            <a:noAutofit/>
          </a:bodyPr>
          <a:lstStyle>
            <a:lvl1pPr marL="0" marR="0" lvl="0" indent="0" algn="ctr" rtl="0">
              <a:spcBef>
                <a:spcPts val="0"/>
              </a:spcBef>
              <a:buNone/>
              <a:defRPr sz="1100" b="0" i="0" u="none" strike="noStrike" cap="none">
                <a:solidFill>
                  <a:srgbClr val="FFFFFF"/>
                </a:solidFill>
                <a:latin typeface="Gill Sans"/>
                <a:ea typeface="Gill Sans"/>
                <a:cs typeface="Gill Sans"/>
                <a:sym typeface="Gill Sans"/>
              </a:defRPr>
            </a:lvl1pPr>
            <a:lvl2pPr marL="0" marR="0" lvl="1" indent="0" algn="ctr" rtl="0">
              <a:spcBef>
                <a:spcPts val="0"/>
              </a:spcBef>
              <a:buNone/>
              <a:defRPr sz="1100" b="0" i="0" u="none" strike="noStrike" cap="none">
                <a:solidFill>
                  <a:srgbClr val="FFFFFF"/>
                </a:solidFill>
                <a:latin typeface="Gill Sans"/>
                <a:ea typeface="Gill Sans"/>
                <a:cs typeface="Gill Sans"/>
                <a:sym typeface="Gill Sans"/>
              </a:defRPr>
            </a:lvl2pPr>
            <a:lvl3pPr marL="0" marR="0" lvl="2" indent="0" algn="ctr" rtl="0">
              <a:spcBef>
                <a:spcPts val="0"/>
              </a:spcBef>
              <a:buNone/>
              <a:defRPr sz="1100" b="0" i="0" u="none" strike="noStrike" cap="none">
                <a:solidFill>
                  <a:srgbClr val="FFFFFF"/>
                </a:solidFill>
                <a:latin typeface="Gill Sans"/>
                <a:ea typeface="Gill Sans"/>
                <a:cs typeface="Gill Sans"/>
                <a:sym typeface="Gill Sans"/>
              </a:defRPr>
            </a:lvl3pPr>
            <a:lvl4pPr marL="0" marR="0" lvl="3" indent="0" algn="ctr" rtl="0">
              <a:spcBef>
                <a:spcPts val="0"/>
              </a:spcBef>
              <a:buNone/>
              <a:defRPr sz="1100" b="0" i="0" u="none" strike="noStrike" cap="none">
                <a:solidFill>
                  <a:srgbClr val="FFFFFF"/>
                </a:solidFill>
                <a:latin typeface="Gill Sans"/>
                <a:ea typeface="Gill Sans"/>
                <a:cs typeface="Gill Sans"/>
                <a:sym typeface="Gill Sans"/>
              </a:defRPr>
            </a:lvl4pPr>
            <a:lvl5pPr marL="0" marR="0" lvl="4" indent="0" algn="ctr" rtl="0">
              <a:spcBef>
                <a:spcPts val="0"/>
              </a:spcBef>
              <a:buNone/>
              <a:defRPr sz="1100" b="0" i="0" u="none" strike="noStrike" cap="none">
                <a:solidFill>
                  <a:srgbClr val="FFFFFF"/>
                </a:solidFill>
                <a:latin typeface="Gill Sans"/>
                <a:ea typeface="Gill Sans"/>
                <a:cs typeface="Gill Sans"/>
                <a:sym typeface="Gill Sans"/>
              </a:defRPr>
            </a:lvl5pPr>
            <a:lvl6pPr marL="0" marR="0" lvl="5" indent="0" algn="ctr" rtl="0">
              <a:spcBef>
                <a:spcPts val="0"/>
              </a:spcBef>
              <a:buNone/>
              <a:defRPr sz="1100" b="0" i="0" u="none" strike="noStrike" cap="none">
                <a:solidFill>
                  <a:srgbClr val="FFFFFF"/>
                </a:solidFill>
                <a:latin typeface="Gill Sans"/>
                <a:ea typeface="Gill Sans"/>
                <a:cs typeface="Gill Sans"/>
                <a:sym typeface="Gill Sans"/>
              </a:defRPr>
            </a:lvl6pPr>
            <a:lvl7pPr marL="0" marR="0" lvl="6" indent="0" algn="ctr" rtl="0">
              <a:spcBef>
                <a:spcPts val="0"/>
              </a:spcBef>
              <a:buNone/>
              <a:defRPr sz="1100" b="0" i="0" u="none" strike="noStrike" cap="none">
                <a:solidFill>
                  <a:srgbClr val="FFFFFF"/>
                </a:solidFill>
                <a:latin typeface="Gill Sans"/>
                <a:ea typeface="Gill Sans"/>
                <a:cs typeface="Gill Sans"/>
                <a:sym typeface="Gill Sans"/>
              </a:defRPr>
            </a:lvl7pPr>
            <a:lvl8pPr marL="0" marR="0" lvl="7" indent="0" algn="ctr" rtl="0">
              <a:spcBef>
                <a:spcPts val="0"/>
              </a:spcBef>
              <a:buNone/>
              <a:defRPr sz="1100" b="0" i="0" u="none" strike="noStrike" cap="none">
                <a:solidFill>
                  <a:srgbClr val="FFFFFF"/>
                </a:solidFill>
                <a:latin typeface="Gill Sans"/>
                <a:ea typeface="Gill Sans"/>
                <a:cs typeface="Gill Sans"/>
                <a:sym typeface="Gill Sans"/>
              </a:defRPr>
            </a:lvl8pPr>
            <a:lvl9pPr marL="0" marR="0" lvl="8" indent="0" algn="ctr" rtl="0">
              <a:spcBef>
                <a:spcPts val="0"/>
              </a:spcBef>
              <a:buNone/>
              <a:defRPr sz="1100" b="0" i="0" u="none" strike="noStrike" cap="none">
                <a:solidFill>
                  <a:srgbClr val="FFFFFF"/>
                </a:solidFill>
                <a:latin typeface="Gill Sans"/>
                <a:ea typeface="Gill Sans"/>
                <a:cs typeface="Gill Sans"/>
                <a:sym typeface="Gill Sans"/>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ctrTitle"/>
          </p:nvPr>
        </p:nvSpPr>
        <p:spPr>
          <a:xfrm>
            <a:off x="1600200" y="2386744"/>
            <a:ext cx="8991600" cy="1645920"/>
          </a:xfrm>
          <a:prstGeom prst="rect">
            <a:avLst/>
          </a:prstGeom>
          <a:solidFill>
            <a:srgbClr val="FFFFFF"/>
          </a:solidFill>
          <a:ln w="38100" cap="flat" cmpd="sng">
            <a:solidFill>
              <a:srgbClr val="404040"/>
            </a:solidFill>
            <a:prstDash val="solid"/>
            <a:round/>
            <a:headEnd type="none" w="sm" len="sm"/>
            <a:tailEnd type="none" w="sm" len="sm"/>
          </a:ln>
        </p:spPr>
        <p:txBody>
          <a:bodyPr spcFirstLastPara="1" wrap="square" lIns="274300" tIns="182875" rIns="274300" bIns="182875" anchor="ctr" anchorCtr="1">
            <a:normAutofit/>
          </a:bodyPr>
          <a:lstStyle/>
          <a:p>
            <a:pPr marL="0" lvl="0" indent="0" algn="ctr" rtl="0">
              <a:lnSpc>
                <a:spcPct val="90000"/>
              </a:lnSpc>
              <a:spcBef>
                <a:spcPts val="0"/>
              </a:spcBef>
              <a:spcAft>
                <a:spcPts val="0"/>
              </a:spcAft>
              <a:buClr>
                <a:srgbClr val="262626"/>
              </a:buClr>
              <a:buSzPts val="3800"/>
              <a:buFont typeface="Gill Sans"/>
              <a:buNone/>
            </a:pPr>
            <a:r>
              <a:rPr lang="en-US" dirty="0"/>
              <a:t>INTELLIGENT TRAFFIC PERCEPTION</a:t>
            </a:r>
            <a:endParaRPr dirty="0"/>
          </a:p>
        </p:txBody>
      </p:sp>
      <p:sp>
        <p:nvSpPr>
          <p:cNvPr id="99" name="Google Shape;99;p15"/>
          <p:cNvSpPr txBox="1">
            <a:spLocks noGrp="1"/>
          </p:cNvSpPr>
          <p:nvPr>
            <p:ph type="subTitle" idx="1"/>
          </p:nvPr>
        </p:nvSpPr>
        <p:spPr>
          <a:xfrm>
            <a:off x="2695194" y="4352543"/>
            <a:ext cx="6801612" cy="1748333"/>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SzPts val="2000"/>
              <a:buNone/>
            </a:pPr>
            <a:r>
              <a:rPr lang="en-US" u="sng" dirty="0">
                <a:solidFill>
                  <a:schemeClr val="tx1"/>
                </a:solidFill>
              </a:rPr>
              <a:t>Group: </a:t>
            </a:r>
            <a:r>
              <a:rPr lang="en-US" dirty="0">
                <a:solidFill>
                  <a:schemeClr val="tx1"/>
                </a:solidFill>
              </a:rPr>
              <a:t>Phool Power</a:t>
            </a:r>
          </a:p>
          <a:p>
            <a:pPr marL="0" lvl="0" indent="0" algn="ctr" rtl="0">
              <a:lnSpc>
                <a:spcPct val="100000"/>
              </a:lnSpc>
              <a:spcBef>
                <a:spcPts val="0"/>
              </a:spcBef>
              <a:spcAft>
                <a:spcPts val="0"/>
              </a:spcAft>
              <a:buSzPts val="2000"/>
              <a:buNone/>
            </a:pPr>
            <a:r>
              <a:rPr lang="en-US" u="sng" dirty="0">
                <a:solidFill>
                  <a:schemeClr val="tx1"/>
                </a:solidFill>
              </a:rPr>
              <a:t>Team Members:</a:t>
            </a:r>
            <a:br>
              <a:rPr lang="en-US" u="sng" dirty="0">
                <a:solidFill>
                  <a:schemeClr val="tx1"/>
                </a:solidFill>
              </a:rPr>
            </a:br>
            <a:r>
              <a:rPr lang="en-US" dirty="0">
                <a:solidFill>
                  <a:schemeClr val="tx1"/>
                </a:solidFill>
              </a:rPr>
              <a:t>- </a:t>
            </a:r>
            <a:r>
              <a:rPr lang="en-US" dirty="0" err="1">
                <a:solidFill>
                  <a:schemeClr val="tx1"/>
                </a:solidFill>
              </a:rPr>
              <a:t>Saatvik</a:t>
            </a:r>
            <a:r>
              <a:rPr lang="en-US" dirty="0">
                <a:solidFill>
                  <a:schemeClr val="tx1"/>
                </a:solidFill>
              </a:rPr>
              <a:t> Pareek</a:t>
            </a:r>
          </a:p>
          <a:p>
            <a:pPr marL="0" lvl="0" indent="0" algn="ctr" rtl="0">
              <a:lnSpc>
                <a:spcPct val="100000"/>
              </a:lnSpc>
              <a:spcBef>
                <a:spcPts val="0"/>
              </a:spcBef>
              <a:spcAft>
                <a:spcPts val="0"/>
              </a:spcAft>
              <a:buSzPts val="2000"/>
              <a:buNone/>
            </a:pPr>
            <a:r>
              <a:rPr lang="en-US" dirty="0">
                <a:solidFill>
                  <a:schemeClr val="tx1"/>
                </a:solidFill>
              </a:rPr>
              <a:t>- Bhumika Gupta</a:t>
            </a:r>
          </a:p>
          <a:p>
            <a:pPr marL="0" lvl="0" indent="0" algn="ctr" rtl="0">
              <a:lnSpc>
                <a:spcPct val="100000"/>
              </a:lnSpc>
              <a:spcBef>
                <a:spcPts val="0"/>
              </a:spcBef>
              <a:spcAft>
                <a:spcPts val="0"/>
              </a:spcAft>
              <a:buSzPts val="2000"/>
              <a:buNone/>
            </a:pPr>
            <a:r>
              <a:rPr lang="en-US" dirty="0">
                <a:solidFill>
                  <a:schemeClr val="tx1"/>
                </a:solidFill>
              </a:rPr>
              <a:t>- Aarya Agarwal </a:t>
            </a:r>
            <a:endParaRPr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1578429" y="964692"/>
            <a:ext cx="9176657"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en-US"/>
              <a:t>PROBLEM STATEMENT</a:t>
            </a:r>
            <a:endParaRPr/>
          </a:p>
        </p:txBody>
      </p:sp>
      <p:sp>
        <p:nvSpPr>
          <p:cNvPr id="111" name="Google Shape;111;p17"/>
          <p:cNvSpPr txBox="1">
            <a:spLocks noGrp="1"/>
          </p:cNvSpPr>
          <p:nvPr>
            <p:ph type="body" idx="1"/>
          </p:nvPr>
        </p:nvSpPr>
        <p:spPr>
          <a:xfrm>
            <a:off x="1578429" y="2638044"/>
            <a:ext cx="9176657" cy="375187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100000"/>
              </a:lnSpc>
              <a:spcBef>
                <a:spcPts val="0"/>
              </a:spcBef>
              <a:spcAft>
                <a:spcPts val="0"/>
              </a:spcAft>
              <a:buSzPts val="2800"/>
              <a:buNone/>
            </a:pPr>
            <a:r>
              <a:rPr lang="en-US" sz="2800"/>
              <a:t>With growing urban populations and congested roads, real-time traffic monitoring is essential for road safety and efficiency. Many existing systems either detect a single object category (e.g., only vehicles) or rely on outdated sensor technology. Your task is to develop a deep learning model that processes traffic video in real time, identifying multiple classes (vehicles, pedestrians, traffic signs, lanes, etc.), outputting structured data to help city planners, law enforcement, or autonomous vehicles. </a:t>
            </a:r>
            <a:endParaRPr sz="28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2231136" y="199176"/>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en-US"/>
              <a:t>BRIEF SOLUTION</a:t>
            </a:r>
            <a:endParaRPr/>
          </a:p>
        </p:txBody>
      </p:sp>
      <p:sp>
        <p:nvSpPr>
          <p:cNvPr id="117" name="Google Shape;117;p18"/>
          <p:cNvSpPr txBox="1">
            <a:spLocks noGrp="1"/>
          </p:cNvSpPr>
          <p:nvPr>
            <p:ph type="body" idx="1"/>
          </p:nvPr>
        </p:nvSpPr>
        <p:spPr>
          <a:xfrm>
            <a:off x="2303288" y="3957848"/>
            <a:ext cx="8246400" cy="2308284"/>
          </a:xfrm>
          <a:prstGeom prst="rect">
            <a:avLst/>
          </a:prstGeom>
          <a:noFill/>
          <a:ln>
            <a:noFill/>
          </a:ln>
        </p:spPr>
        <p:txBody>
          <a:bodyPr spcFirstLastPara="1" wrap="square" lIns="91425" tIns="45700" rIns="91425" bIns="45700" anchor="ctr" anchorCtr="0">
            <a:spAutoFit/>
          </a:bodyPr>
          <a:lstStyle/>
          <a:p>
            <a:pPr marL="0" marR="0" lvl="0" indent="-127000" algn="l" rtl="0">
              <a:lnSpc>
                <a:spcPct val="100000"/>
              </a:lnSpc>
              <a:spcBef>
                <a:spcPts val="0"/>
              </a:spcBef>
              <a:spcAft>
                <a:spcPts val="0"/>
              </a:spcAft>
              <a:buClr>
                <a:schemeClr val="dk1"/>
              </a:buClr>
              <a:buSzPts val="2000"/>
              <a:buFont typeface="Arial"/>
              <a:buChar char="•"/>
            </a:pPr>
            <a:r>
              <a:rPr lang="en-US" sz="1600" b="1" i="0" u="none" strike="noStrike" cap="none" dirty="0">
                <a:solidFill>
                  <a:schemeClr val="dk1"/>
                </a:solidFill>
              </a:rPr>
              <a:t>Real-Time Traffic Detection</a:t>
            </a:r>
            <a:r>
              <a:rPr lang="en-US" sz="1600" i="0" u="none" strike="noStrike" cap="none" dirty="0">
                <a:solidFill>
                  <a:schemeClr val="dk1"/>
                </a:solidFill>
              </a:rPr>
              <a:t> – YOLOv8 + </a:t>
            </a:r>
            <a:r>
              <a:rPr lang="en-US" sz="1600" i="0" u="none" strike="noStrike" cap="none" dirty="0" err="1">
                <a:solidFill>
                  <a:schemeClr val="dk1"/>
                </a:solidFill>
              </a:rPr>
              <a:t>ZoeDepth</a:t>
            </a:r>
            <a:r>
              <a:rPr lang="en-US" sz="1600" i="0" u="none" strike="noStrike" cap="none" dirty="0">
                <a:solidFill>
                  <a:schemeClr val="dk1"/>
                </a:solidFill>
              </a:rPr>
              <a:t> detects vehicles, pedestrians, traffic signs</a:t>
            </a:r>
            <a:r>
              <a:rPr lang="en-US" sz="1600" b="1" dirty="0">
                <a:solidFill>
                  <a:schemeClr val="dk1"/>
                </a:solidFill>
              </a:rPr>
              <a:t> with depth </a:t>
            </a:r>
            <a:r>
              <a:rPr lang="en-US" sz="1600" i="0" u="none" strike="noStrike" cap="none" dirty="0">
                <a:solidFill>
                  <a:schemeClr val="dk1"/>
                </a:solidFill>
              </a:rPr>
              <a:t>from CCTVs</a:t>
            </a:r>
            <a:r>
              <a:rPr lang="en-US" sz="1600" dirty="0">
                <a:solidFill>
                  <a:schemeClr val="dk1"/>
                </a:solidFill>
              </a:rPr>
              <a:t> and </a:t>
            </a:r>
            <a:r>
              <a:rPr lang="en-US" sz="1600" i="0" u="none" strike="noStrike" cap="none" dirty="0">
                <a:solidFill>
                  <a:schemeClr val="dk1"/>
                </a:solidFill>
              </a:rPr>
              <a:t>dashcams.</a:t>
            </a:r>
            <a:endParaRPr sz="1600" dirty="0"/>
          </a:p>
          <a:p>
            <a:pPr marL="0" marR="0" lvl="0" indent="0" algn="l" rtl="0">
              <a:lnSpc>
                <a:spcPct val="100000"/>
              </a:lnSpc>
              <a:spcBef>
                <a:spcPts val="0"/>
              </a:spcBef>
              <a:spcAft>
                <a:spcPts val="0"/>
              </a:spcAft>
              <a:buClr>
                <a:srgbClr val="262626"/>
              </a:buClr>
              <a:buSzPts val="2000"/>
              <a:buNone/>
            </a:pPr>
            <a:endParaRPr sz="1600" i="0" u="none" strike="noStrike" cap="none" dirty="0">
              <a:solidFill>
                <a:schemeClr val="dk1"/>
              </a:solidFill>
            </a:endParaRPr>
          </a:p>
          <a:p>
            <a:pPr marL="0" marR="0" lvl="0" indent="-127000" algn="l" rtl="0">
              <a:lnSpc>
                <a:spcPct val="100000"/>
              </a:lnSpc>
              <a:spcBef>
                <a:spcPts val="0"/>
              </a:spcBef>
              <a:spcAft>
                <a:spcPts val="0"/>
              </a:spcAft>
              <a:buClr>
                <a:schemeClr val="dk1"/>
              </a:buClr>
              <a:buSzPts val="2000"/>
              <a:buFont typeface="Arial"/>
              <a:buChar char="•"/>
            </a:pPr>
            <a:r>
              <a:rPr lang="en-US" sz="1600" b="1" i="0" u="none" strike="noStrike" cap="none" dirty="0">
                <a:solidFill>
                  <a:schemeClr val="dk1"/>
                </a:solidFill>
              </a:rPr>
              <a:t>Structured Data Output</a:t>
            </a:r>
            <a:r>
              <a:rPr lang="en-US" sz="1600" i="0" u="none" strike="noStrike" cap="none" dirty="0">
                <a:solidFill>
                  <a:schemeClr val="dk1"/>
                </a:solidFill>
              </a:rPr>
              <a:t> – Provides </a:t>
            </a:r>
            <a:r>
              <a:rPr lang="en-US" sz="1600" b="1" i="0" u="none" strike="noStrike" cap="none" dirty="0">
                <a:solidFill>
                  <a:schemeClr val="dk1"/>
                </a:solidFill>
              </a:rPr>
              <a:t>bounding boxes, labels, and confidence scores</a:t>
            </a:r>
            <a:r>
              <a:rPr lang="en-US" sz="1600" i="0" u="none" strike="noStrike" cap="none" dirty="0">
                <a:solidFill>
                  <a:schemeClr val="dk1"/>
                </a:solidFill>
              </a:rPr>
              <a:t> in MongoDB.</a:t>
            </a:r>
          </a:p>
          <a:p>
            <a:pPr marL="0" marR="0" lvl="0" indent="-127000" algn="l" rtl="0">
              <a:lnSpc>
                <a:spcPct val="100000"/>
              </a:lnSpc>
              <a:spcBef>
                <a:spcPts val="0"/>
              </a:spcBef>
              <a:spcAft>
                <a:spcPts val="0"/>
              </a:spcAft>
              <a:buClr>
                <a:schemeClr val="dk1"/>
              </a:buClr>
              <a:buSzPts val="2000"/>
              <a:buFont typeface="Arial"/>
              <a:buChar char="•"/>
            </a:pPr>
            <a:endParaRPr lang="en-US" sz="1600" i="0" u="none" strike="noStrike" cap="none" dirty="0">
              <a:solidFill>
                <a:schemeClr val="dk1"/>
              </a:solidFill>
            </a:endParaRPr>
          </a:p>
          <a:p>
            <a:pPr marL="0" marR="0" lvl="0" indent="-127000" algn="l" rtl="0">
              <a:lnSpc>
                <a:spcPct val="100000"/>
              </a:lnSpc>
              <a:spcBef>
                <a:spcPts val="0"/>
              </a:spcBef>
              <a:spcAft>
                <a:spcPts val="0"/>
              </a:spcAft>
              <a:buClr>
                <a:schemeClr val="dk1"/>
              </a:buClr>
              <a:buSzPts val="2000"/>
              <a:buFont typeface="Arial"/>
              <a:buChar char="•"/>
            </a:pPr>
            <a:r>
              <a:rPr lang="en-US" sz="1600" b="1" dirty="0">
                <a:solidFill>
                  <a:schemeClr val="dk1"/>
                </a:solidFill>
              </a:rPr>
              <a:t>3D Simulation</a:t>
            </a:r>
            <a:r>
              <a:rPr lang="en-US" sz="1600" dirty="0">
                <a:solidFill>
                  <a:schemeClr val="dk1"/>
                </a:solidFill>
              </a:rPr>
              <a:t> - Creates a 3D simulation of the scene using Gazebo</a:t>
            </a:r>
            <a:endParaRPr sz="1600" dirty="0"/>
          </a:p>
          <a:p>
            <a:pPr marL="0" marR="0" lvl="0" indent="0" algn="l" rtl="0">
              <a:lnSpc>
                <a:spcPct val="100000"/>
              </a:lnSpc>
              <a:spcBef>
                <a:spcPts val="0"/>
              </a:spcBef>
              <a:spcAft>
                <a:spcPts val="0"/>
              </a:spcAft>
              <a:buClr>
                <a:srgbClr val="262626"/>
              </a:buClr>
              <a:buSzPts val="2000"/>
              <a:buNone/>
            </a:pPr>
            <a:endParaRPr sz="1600" i="0" u="none" strike="noStrike" cap="none" dirty="0">
              <a:solidFill>
                <a:schemeClr val="dk1"/>
              </a:solidFill>
            </a:endParaRPr>
          </a:p>
          <a:p>
            <a:pPr marL="0" marR="0" lvl="0" indent="-127000" algn="l" rtl="0">
              <a:lnSpc>
                <a:spcPct val="100000"/>
              </a:lnSpc>
              <a:spcBef>
                <a:spcPts val="0"/>
              </a:spcBef>
              <a:spcAft>
                <a:spcPts val="0"/>
              </a:spcAft>
              <a:buClr>
                <a:schemeClr val="dk1"/>
              </a:buClr>
              <a:buSzPts val="2000"/>
              <a:buFont typeface="Arial"/>
              <a:buChar char="•"/>
            </a:pPr>
            <a:r>
              <a:rPr lang="en-US" sz="1600" b="1" i="0" u="none" strike="noStrike" cap="none" dirty="0">
                <a:solidFill>
                  <a:schemeClr val="dk1"/>
                </a:solidFill>
              </a:rPr>
              <a:t>Key Applications</a:t>
            </a:r>
            <a:r>
              <a:rPr lang="en-US" sz="1600" i="0" u="none" strike="noStrike" cap="none" dirty="0">
                <a:solidFill>
                  <a:schemeClr val="dk1"/>
                </a:solidFill>
              </a:rPr>
              <a:t> – Helps in </a:t>
            </a:r>
            <a:r>
              <a:rPr lang="en-US" sz="1600" b="1" i="0" u="none" strike="noStrike" cap="none" dirty="0">
                <a:solidFill>
                  <a:schemeClr val="dk1"/>
                </a:solidFill>
              </a:rPr>
              <a:t>city planning, law enforcement, and self driving vehicles.</a:t>
            </a:r>
            <a:endParaRPr sz="1600" dirty="0"/>
          </a:p>
        </p:txBody>
      </p:sp>
      <p:pic>
        <p:nvPicPr>
          <p:cNvPr id="118" name="Google Shape;118;p18"/>
          <p:cNvPicPr preferRelativeResize="0"/>
          <p:nvPr/>
        </p:nvPicPr>
        <p:blipFill>
          <a:blip r:embed="rId3">
            <a:alphaModFix/>
          </a:blip>
          <a:stretch>
            <a:fillRect/>
          </a:stretch>
        </p:blipFill>
        <p:spPr>
          <a:xfrm>
            <a:off x="3138475" y="1629125"/>
            <a:ext cx="5915025" cy="1781175"/>
          </a:xfrm>
          <a:prstGeom prst="rect">
            <a:avLst/>
          </a:prstGeom>
          <a:noFill/>
          <a:ln>
            <a:noFill/>
          </a:ln>
        </p:spPr>
      </p:pic>
      <p:sp>
        <p:nvSpPr>
          <p:cNvPr id="119" name="Google Shape;119;p18"/>
          <p:cNvSpPr txBox="1"/>
          <p:nvPr/>
        </p:nvSpPr>
        <p:spPr>
          <a:xfrm>
            <a:off x="3565800" y="3435075"/>
            <a:ext cx="4889700" cy="19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000" i="1">
                <a:solidFill>
                  <a:srgbClr val="262626"/>
                </a:solidFill>
                <a:latin typeface="Gill Sans"/>
                <a:ea typeface="Gill Sans"/>
                <a:cs typeface="Gill Sans"/>
                <a:sym typeface="Gill Sans"/>
              </a:rPr>
              <a:t>Concept Illustration; Taken from YOLO3D GitHub repository</a:t>
            </a:r>
            <a:endParaRPr sz="1000" i="1">
              <a:solidFill>
                <a:srgbClr val="262626"/>
              </a:solidFill>
              <a:latin typeface="Gill Sans"/>
              <a:ea typeface="Gill Sans"/>
              <a:cs typeface="Gill Sans"/>
              <a:sym typeface="Gill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a:spLocks noGrp="1"/>
          </p:cNvSpPr>
          <p:nvPr>
            <p:ph type="title"/>
          </p:nvPr>
        </p:nvSpPr>
        <p:spPr>
          <a:xfrm>
            <a:off x="434993" y="960555"/>
            <a:ext cx="5323549"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en-US"/>
              <a:t>OUR APPROACH</a:t>
            </a:r>
            <a:endParaRPr/>
          </a:p>
        </p:txBody>
      </p:sp>
      <p:sp>
        <p:nvSpPr>
          <p:cNvPr id="125" name="Google Shape;125;p19"/>
          <p:cNvSpPr txBox="1">
            <a:spLocks noGrp="1"/>
          </p:cNvSpPr>
          <p:nvPr>
            <p:ph type="body" idx="1"/>
          </p:nvPr>
        </p:nvSpPr>
        <p:spPr>
          <a:xfrm>
            <a:off x="434998" y="2450650"/>
            <a:ext cx="5374800" cy="3102000"/>
          </a:xfrm>
          <a:prstGeom prst="rect">
            <a:avLst/>
          </a:prstGeom>
          <a:noFill/>
          <a:ln>
            <a:noFill/>
          </a:ln>
        </p:spPr>
        <p:txBody>
          <a:bodyPr spcFirstLastPara="1" wrap="square" lIns="91425" tIns="45700" rIns="91425" bIns="45700" anchor="t" anchorCtr="0">
            <a:noAutofit/>
          </a:bodyPr>
          <a:lstStyle/>
          <a:p>
            <a:pPr marL="228600" lvl="0" indent="-241300" algn="l" rtl="0">
              <a:spcBef>
                <a:spcPts val="0"/>
              </a:spcBef>
              <a:spcAft>
                <a:spcPts val="0"/>
              </a:spcAft>
              <a:buSzPts val="2000"/>
              <a:buChar char="•"/>
            </a:pPr>
            <a:r>
              <a:rPr lang="en-US" sz="2000" dirty="0"/>
              <a:t>Deploy multiple </a:t>
            </a:r>
            <a:r>
              <a:rPr lang="en-US" sz="2000" b="1" dirty="0"/>
              <a:t>YOLO model instances</a:t>
            </a:r>
            <a:r>
              <a:rPr lang="en-US" sz="2000" dirty="0"/>
              <a:t> for object detection.</a:t>
            </a:r>
            <a:endParaRPr sz="2000" dirty="0"/>
          </a:p>
          <a:p>
            <a:pPr marL="228600" lvl="0" indent="-241300" algn="l" rtl="0">
              <a:spcBef>
                <a:spcPts val="0"/>
              </a:spcBef>
              <a:spcAft>
                <a:spcPts val="0"/>
              </a:spcAft>
              <a:buSzPts val="2000"/>
              <a:buChar char="•"/>
            </a:pPr>
            <a:r>
              <a:rPr lang="en-US" sz="2000" dirty="0"/>
              <a:t>Utilize </a:t>
            </a:r>
            <a:r>
              <a:rPr lang="en-US" sz="2000" b="1" dirty="0"/>
              <a:t>ML-based depth estimation</a:t>
            </a:r>
            <a:r>
              <a:rPr lang="en-US" sz="2000" dirty="0"/>
              <a:t> to extract traffic environment data. (</a:t>
            </a:r>
            <a:r>
              <a:rPr lang="en-US" sz="2000" dirty="0" err="1"/>
              <a:t>ZoeDepth</a:t>
            </a:r>
            <a:r>
              <a:rPr lang="en-US" sz="2000" dirty="0"/>
              <a:t>)</a:t>
            </a:r>
            <a:endParaRPr sz="2000" dirty="0"/>
          </a:p>
          <a:p>
            <a:pPr marL="228600" lvl="0" indent="-241300" algn="l" rtl="0">
              <a:spcBef>
                <a:spcPts val="0"/>
              </a:spcBef>
              <a:spcAft>
                <a:spcPts val="0"/>
              </a:spcAft>
              <a:buSzPts val="2000"/>
              <a:buChar char="•"/>
            </a:pPr>
            <a:r>
              <a:rPr lang="en-US" sz="2000" dirty="0"/>
              <a:t>Store extracted data in </a:t>
            </a:r>
            <a:r>
              <a:rPr lang="en-US" sz="2000" b="1" dirty="0"/>
              <a:t>MongoDB </a:t>
            </a:r>
            <a:r>
              <a:rPr lang="en-US" sz="2000" dirty="0"/>
              <a:t>for modular and scalable design.</a:t>
            </a:r>
            <a:endParaRPr sz="2000" dirty="0"/>
          </a:p>
          <a:p>
            <a:pPr marL="228600" lvl="0" indent="-241300" algn="l" rtl="0">
              <a:spcBef>
                <a:spcPts val="0"/>
              </a:spcBef>
              <a:spcAft>
                <a:spcPts val="0"/>
              </a:spcAft>
              <a:buSzPts val="2000"/>
              <a:buChar char="•"/>
            </a:pPr>
            <a:r>
              <a:rPr lang="en-US" sz="2000" dirty="0"/>
              <a:t>Allow analysis and reconstruction agents to access the database.</a:t>
            </a:r>
            <a:endParaRPr sz="2000" dirty="0"/>
          </a:p>
          <a:p>
            <a:pPr marL="228600" lvl="0" indent="-241300" algn="l" rtl="0">
              <a:spcBef>
                <a:spcPts val="0"/>
              </a:spcBef>
              <a:spcAft>
                <a:spcPts val="0"/>
              </a:spcAft>
              <a:buSzPts val="2000"/>
              <a:buChar char="•"/>
            </a:pPr>
            <a:r>
              <a:rPr lang="en-US" sz="2000" dirty="0"/>
              <a:t>Use stored data to reconstruct a </a:t>
            </a:r>
            <a:r>
              <a:rPr lang="en-US" sz="2000" b="1" dirty="0"/>
              <a:t>3D traffic environment </a:t>
            </a:r>
            <a:r>
              <a:rPr lang="en-US" sz="2000" dirty="0"/>
              <a:t>(using Gazebo).</a:t>
            </a:r>
            <a:endParaRPr sz="2000" dirty="0"/>
          </a:p>
          <a:p>
            <a:pPr marL="228600" lvl="0" indent="-241300" algn="l" rtl="0">
              <a:spcBef>
                <a:spcPts val="0"/>
              </a:spcBef>
              <a:spcAft>
                <a:spcPts val="0"/>
              </a:spcAft>
              <a:buSzPts val="2000"/>
              <a:buChar char="•"/>
            </a:pPr>
            <a:r>
              <a:rPr lang="en-IN" sz="2000" dirty="0"/>
              <a:t>Return data analysis and 3D environment through website</a:t>
            </a:r>
            <a:endParaRPr sz="2000" b="1" dirty="0"/>
          </a:p>
          <a:p>
            <a:pPr marL="228600" lvl="0" indent="0" algn="l" rtl="0">
              <a:lnSpc>
                <a:spcPct val="100000"/>
              </a:lnSpc>
              <a:spcBef>
                <a:spcPts val="0"/>
              </a:spcBef>
              <a:spcAft>
                <a:spcPts val="0"/>
              </a:spcAft>
              <a:buNone/>
            </a:pPr>
            <a:endParaRPr sz="2000" dirty="0"/>
          </a:p>
        </p:txBody>
      </p:sp>
      <p:pic>
        <p:nvPicPr>
          <p:cNvPr id="3" name="Picture 2" descr="A diagram of a process&#10;&#10;AI-generated content may be incorrect.">
            <a:extLst>
              <a:ext uri="{FF2B5EF4-FFF2-40B4-BE49-F238E27FC236}">
                <a16:creationId xmlns:a16="http://schemas.microsoft.com/office/drawing/2014/main" id="{8C823E2B-1AC5-CE32-D577-41538FB78623}"/>
              </a:ext>
            </a:extLst>
          </p:cNvPr>
          <p:cNvPicPr>
            <a:picLocks noChangeAspect="1"/>
          </p:cNvPicPr>
          <p:nvPr/>
        </p:nvPicPr>
        <p:blipFill>
          <a:blip r:embed="rId3"/>
          <a:stretch>
            <a:fillRect/>
          </a:stretch>
        </p:blipFill>
        <p:spPr>
          <a:xfrm>
            <a:off x="7321740" y="0"/>
            <a:ext cx="4704159" cy="6858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6D9B3-3CD6-E7D6-7A6E-89939325418A}"/>
              </a:ext>
            </a:extLst>
          </p:cNvPr>
          <p:cNvSpPr>
            <a:spLocks noGrp="1"/>
          </p:cNvSpPr>
          <p:nvPr>
            <p:ph type="title"/>
          </p:nvPr>
        </p:nvSpPr>
        <p:spPr/>
        <p:txBody>
          <a:bodyPr/>
          <a:lstStyle/>
          <a:p>
            <a:r>
              <a:rPr lang="en-IN" dirty="0"/>
              <a:t>Advantages</a:t>
            </a:r>
          </a:p>
        </p:txBody>
      </p:sp>
      <p:sp>
        <p:nvSpPr>
          <p:cNvPr id="3" name="Text Placeholder 2">
            <a:extLst>
              <a:ext uri="{FF2B5EF4-FFF2-40B4-BE49-F238E27FC236}">
                <a16:creationId xmlns:a16="http://schemas.microsoft.com/office/drawing/2014/main" id="{96A7710B-B5D1-0BDB-344B-A51C9713EB8A}"/>
              </a:ext>
            </a:extLst>
          </p:cNvPr>
          <p:cNvSpPr>
            <a:spLocks noGrp="1"/>
          </p:cNvSpPr>
          <p:nvPr>
            <p:ph type="body" idx="1"/>
          </p:nvPr>
        </p:nvSpPr>
        <p:spPr/>
        <p:txBody>
          <a:bodyPr/>
          <a:lstStyle/>
          <a:p>
            <a:r>
              <a:rPr lang="en-IN" dirty="0"/>
              <a:t>Using multiple YOLO models allows us to fine tune and gain better performance on individual classes (vehicles, pedestrians, etc) without significant performance drop.</a:t>
            </a:r>
          </a:p>
          <a:p>
            <a:r>
              <a:rPr lang="en-IN" dirty="0"/>
              <a:t>Unique to our group, we will return a 3D scene recreation using Gazebo. This has application in Self Driving.</a:t>
            </a:r>
          </a:p>
          <a:p>
            <a:r>
              <a:rPr lang="en-IN" dirty="0"/>
              <a:t>Data will be stored in MongoDB for real time data streaming and analysis.</a:t>
            </a:r>
          </a:p>
          <a:p>
            <a:r>
              <a:rPr lang="en-IN" dirty="0"/>
              <a:t>Heatmaps can be created using YOLO and data analysis for easy traffic analysis.</a:t>
            </a:r>
          </a:p>
          <a:p>
            <a:endParaRPr lang="en-IN" dirty="0"/>
          </a:p>
        </p:txBody>
      </p:sp>
    </p:spTree>
    <p:extLst>
      <p:ext uri="{BB962C8B-B14F-4D97-AF65-F5344CB8AC3E}">
        <p14:creationId xmlns:p14="http://schemas.microsoft.com/office/powerpoint/2010/main" val="4087849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0"/>
          <p:cNvSpPr txBox="1">
            <a:spLocks noGrp="1"/>
          </p:cNvSpPr>
          <p:nvPr>
            <p:ph type="title"/>
          </p:nvPr>
        </p:nvSpPr>
        <p:spPr>
          <a:xfrm>
            <a:off x="2231136" y="964692"/>
            <a:ext cx="7729728" cy="1188720"/>
          </a:xfrm>
          <a:prstGeom prst="rect">
            <a:avLst/>
          </a:prstGeom>
          <a:solidFill>
            <a:srgbClr val="FFFFFF"/>
          </a:solidFill>
          <a:ln w="31750" cap="sq" cmpd="sng">
            <a:solidFill>
              <a:srgbClr val="404040"/>
            </a:solidFill>
            <a:prstDash val="solid"/>
            <a:miter lim="800000"/>
            <a:headEnd type="none" w="sm" len="sm"/>
            <a:tailEnd type="none" w="sm" len="sm"/>
          </a:ln>
        </p:spPr>
        <p:txBody>
          <a:bodyPr spcFirstLastPara="1" wrap="square" lIns="182875" tIns="182875" rIns="182875" bIns="182875" anchor="ctr" anchorCtr="0">
            <a:normAutofit/>
          </a:bodyPr>
          <a:lstStyle/>
          <a:p>
            <a:pPr marL="0" lvl="0" indent="0" algn="ctr" rtl="0">
              <a:lnSpc>
                <a:spcPct val="90000"/>
              </a:lnSpc>
              <a:spcBef>
                <a:spcPts val="0"/>
              </a:spcBef>
              <a:spcAft>
                <a:spcPts val="0"/>
              </a:spcAft>
              <a:buClr>
                <a:srgbClr val="262626"/>
              </a:buClr>
              <a:buSzPts val="2800"/>
              <a:buFont typeface="Gill Sans"/>
              <a:buNone/>
            </a:pPr>
            <a:r>
              <a:rPr lang="en-US"/>
              <a:t>TECH STACK</a:t>
            </a:r>
            <a:endParaRPr/>
          </a:p>
        </p:txBody>
      </p:sp>
      <p:sp>
        <p:nvSpPr>
          <p:cNvPr id="132" name="Google Shape;132;p20"/>
          <p:cNvSpPr txBox="1">
            <a:spLocks noGrp="1"/>
          </p:cNvSpPr>
          <p:nvPr>
            <p:ph type="body" idx="1"/>
          </p:nvPr>
        </p:nvSpPr>
        <p:spPr>
          <a:xfrm>
            <a:off x="2231136" y="2638044"/>
            <a:ext cx="7729728" cy="3101983"/>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100000"/>
              </a:lnSpc>
              <a:spcBef>
                <a:spcPts val="0"/>
              </a:spcBef>
              <a:spcAft>
                <a:spcPts val="0"/>
              </a:spcAft>
              <a:buSzPts val="2400"/>
              <a:buChar char="•"/>
            </a:pPr>
            <a:r>
              <a:rPr lang="en-US" sz="2400" dirty="0"/>
              <a:t>Python (Data Analysis)</a:t>
            </a:r>
            <a:endParaRPr dirty="0"/>
          </a:p>
          <a:p>
            <a:pPr marL="228600" lvl="0" indent="-228600" algn="l" rtl="0">
              <a:lnSpc>
                <a:spcPct val="100000"/>
              </a:lnSpc>
              <a:spcBef>
                <a:spcPts val="1000"/>
              </a:spcBef>
              <a:spcAft>
                <a:spcPts val="0"/>
              </a:spcAft>
              <a:buSzPts val="2400"/>
              <a:buChar char="•"/>
            </a:pPr>
            <a:r>
              <a:rPr lang="en-US" sz="2400" dirty="0"/>
              <a:t>YOLOv8 / YOLO-NAS (SOTA) (Object Detection)</a:t>
            </a:r>
            <a:endParaRPr sz="2400" dirty="0"/>
          </a:p>
          <a:p>
            <a:pPr marL="228600" lvl="0" indent="-228600" algn="l" rtl="0">
              <a:lnSpc>
                <a:spcPct val="100000"/>
              </a:lnSpc>
              <a:spcBef>
                <a:spcPts val="1000"/>
              </a:spcBef>
              <a:spcAft>
                <a:spcPts val="0"/>
              </a:spcAft>
              <a:buSzPts val="2400"/>
              <a:buChar char="•"/>
            </a:pPr>
            <a:r>
              <a:rPr lang="en-US" sz="2400" dirty="0"/>
              <a:t>Depth-Anything-V2 or Zoe Depth (Monocular Depth Mapping)</a:t>
            </a:r>
            <a:endParaRPr sz="2400" dirty="0"/>
          </a:p>
          <a:p>
            <a:pPr marL="228600" lvl="0" indent="-228600" algn="l" rtl="0">
              <a:lnSpc>
                <a:spcPct val="100000"/>
              </a:lnSpc>
              <a:spcBef>
                <a:spcPts val="1000"/>
              </a:spcBef>
              <a:spcAft>
                <a:spcPts val="0"/>
              </a:spcAft>
              <a:buSzPts val="2400"/>
              <a:buChar char="•"/>
            </a:pPr>
            <a:r>
              <a:rPr lang="en-US" sz="2400" dirty="0"/>
              <a:t>Gazebo (3D simulation)</a:t>
            </a:r>
            <a:endParaRPr dirty="0"/>
          </a:p>
          <a:p>
            <a:pPr marL="228600" lvl="0" indent="-228600" algn="l" rtl="0">
              <a:lnSpc>
                <a:spcPct val="100000"/>
              </a:lnSpc>
              <a:spcBef>
                <a:spcPts val="1000"/>
              </a:spcBef>
              <a:spcAft>
                <a:spcPts val="0"/>
              </a:spcAft>
              <a:buSzPts val="2400"/>
              <a:buChar char="•"/>
            </a:pPr>
            <a:r>
              <a:rPr lang="en-US" sz="2400" dirty="0"/>
              <a:t>MongoDB (Database and live streaming)</a:t>
            </a:r>
            <a:endParaRPr dirty="0"/>
          </a:p>
          <a:p>
            <a:pPr marL="228600" lvl="0" indent="-228600" algn="l" rtl="0">
              <a:lnSpc>
                <a:spcPct val="100000"/>
              </a:lnSpc>
              <a:spcBef>
                <a:spcPts val="1000"/>
              </a:spcBef>
              <a:spcAft>
                <a:spcPts val="0"/>
              </a:spcAft>
              <a:buSzPts val="2400"/>
              <a:buChar char="•"/>
            </a:pPr>
            <a:r>
              <a:rPr lang="en-US" sz="2400" dirty="0"/>
              <a:t>Flask (Website)</a:t>
            </a:r>
          </a:p>
          <a:p>
            <a:pPr marL="228600" lvl="0" indent="-228600" algn="l" rtl="0">
              <a:lnSpc>
                <a:spcPct val="100000"/>
              </a:lnSpc>
              <a:spcBef>
                <a:spcPts val="1000"/>
              </a:spcBef>
              <a:spcAft>
                <a:spcPts val="0"/>
              </a:spcAft>
              <a:buSzPts val="2400"/>
              <a:buChar char="•"/>
            </a:pPr>
            <a:endParaRPr dirty="0"/>
          </a:p>
        </p:txBody>
      </p:sp>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374</Words>
  <Application>Microsoft Office PowerPoint</Application>
  <PresentationFormat>Widescreen</PresentationFormat>
  <Paragraphs>35</Paragraphs>
  <Slides>6</Slides>
  <Notes>5</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6</vt:i4>
      </vt:variant>
    </vt:vector>
  </HeadingPairs>
  <TitlesOfParts>
    <vt:vector size="10" baseType="lpstr">
      <vt:lpstr>Arial</vt:lpstr>
      <vt:lpstr>Gill Sans</vt:lpstr>
      <vt:lpstr>Parcel</vt:lpstr>
      <vt:lpstr>Parcel</vt:lpstr>
      <vt:lpstr>INTELLIGENT TRAFFIC PERCEPTION</vt:lpstr>
      <vt:lpstr>PROBLEM STATEMENT</vt:lpstr>
      <vt:lpstr>BRIEF SOLUTION</vt:lpstr>
      <vt:lpstr>OUR APPROACH</vt:lpstr>
      <vt:lpstr>Advantages</vt:lpstr>
      <vt:lpstr>TECH STACK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Sweta Agarwal</dc:creator>
  <cp:lastModifiedBy>Sweta Agarwal</cp:lastModifiedBy>
  <cp:revision>1</cp:revision>
  <dcterms:modified xsi:type="dcterms:W3CDTF">2025-02-22T09:26:31Z</dcterms:modified>
</cp:coreProperties>
</file>